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9900"/>
    <a:srgbClr val="006600"/>
    <a:srgbClr val="FFCC66"/>
    <a:srgbClr val="FF66FF"/>
    <a:srgbClr val="FFCCFF"/>
    <a:srgbClr val="996633"/>
    <a:srgbClr val="35777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11" autoAdjust="0"/>
  </p:normalViewPr>
  <p:slideViewPr>
    <p:cSldViewPr>
      <p:cViewPr>
        <p:scale>
          <a:sx n="100" d="100"/>
          <a:sy n="100" d="100"/>
        </p:scale>
        <p:origin x="-163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942" y="5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85F3F-41EC-480B-B2F3-B687AB8B6B1B}" type="datetimeFigureOut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44065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942" y="944065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2778E-6736-4697-ABC8-D40A1DDA86E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43335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2" y="5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0210B-B288-4FC7-B2BA-C58DA600DFDB}" type="datetimeFigureOut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4065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2" y="9440651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CBF90-6970-4852-8628-5AFEA9BDCAD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3087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422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4A30-61D8-4E07-8B24-B9603132E32C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482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6107-2FF1-42D5-A427-21EF8A700A1C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314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597C-CB9E-4FF7-84B2-9B1068A8B7BF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960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70B8-D0AD-4D96-A222-D379C9A78AEC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487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25F1-EF33-4421-83AC-2C87A5B449EE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481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FE62-6069-464B-9A99-4B43E5EBBF82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353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E8F90-FAC9-41EC-89A7-1C6112BCEFD4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766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99DAE-23BF-491D-AE60-31D9924E0DB1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839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32E6A-A43C-466F-A501-84689C54F226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502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8A89-19F5-4844-8631-B1F00B7AC42C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984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7EA6-B75C-4979-91A6-4996480F7CD1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566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2BA9-3CDB-4E2B-8919-0158F0F19979}" type="datetime1">
              <a:rPr lang="ko-KR" altLang="en-US" smtClean="0"/>
              <a:pPr/>
              <a:t>2015-02-24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89165-6266-41D5-A28E-47AEDB490D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752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48814" y="116633"/>
            <a:ext cx="4509864" cy="6624735"/>
          </a:xfrm>
          <a:prstGeom prst="rect">
            <a:avLst/>
          </a:prstGeom>
          <a:ln>
            <a:solidFill>
              <a:srgbClr val="CC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Ebrima" pitchFamily="2" charset="0"/>
              <a:cs typeface="Ebrima" pitchFamily="2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67490" y="260648"/>
            <a:ext cx="4260494" cy="434863"/>
          </a:xfrm>
          <a:prstGeom prst="rect">
            <a:avLst/>
          </a:prstGeom>
          <a:ln>
            <a:solidFill>
              <a:srgbClr val="CC99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  <a:defRPr/>
            </a:pPr>
            <a:r>
              <a:rPr lang="en-US" altLang="ko-KR" sz="1600" b="1" dirty="0">
                <a:solidFill>
                  <a:srgbClr val="6633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NEW! </a:t>
            </a:r>
            <a:r>
              <a:rPr lang="en-US" altLang="ko-KR" sz="1600" b="1" dirty="0" smtClean="0">
                <a:solidFill>
                  <a:srgbClr val="6633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Snail Soothing Gel</a:t>
            </a:r>
            <a:endParaRPr lang="en-US" altLang="ko-KR" sz="1600" b="1" dirty="0">
              <a:solidFill>
                <a:srgbClr val="6633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62" name="TextBox 14"/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179512" y="2420888"/>
            <a:ext cx="4267433" cy="288032"/>
          </a:xfrm>
          <a:prstGeom prst="rect">
            <a:avLst/>
          </a:prstGeom>
          <a:solidFill>
            <a:srgbClr val="663300">
              <a:alpha val="7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indent="0" algn="ctr">
              <a:buNone/>
            </a:pPr>
            <a:r>
              <a:rPr lang="en-US" altLang="ko-KR" sz="13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Concept</a:t>
            </a:r>
            <a:endParaRPr lang="ko-KR" altLang="en-US" sz="1300" b="1" dirty="0">
              <a:solidFill>
                <a:schemeClr val="bg1"/>
              </a:solidFill>
              <a:latin typeface="Ebrima" pitchFamily="2" charset="0"/>
              <a:cs typeface="Ebrima" pitchFamily="2" charset="0"/>
            </a:endParaRPr>
          </a:p>
        </p:txBody>
      </p:sp>
      <p:graphicFrame>
        <p:nvGraphicFramePr>
          <p:cNvPr id="29" name="내용 개체 틀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5318630"/>
              </p:ext>
            </p:extLst>
          </p:nvPr>
        </p:nvGraphicFramePr>
        <p:xfrm>
          <a:off x="4716016" y="116633"/>
          <a:ext cx="4317835" cy="661680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08112"/>
                <a:gridCol w="960313"/>
                <a:gridCol w="2349410"/>
              </a:tblGrid>
              <a:tr h="322633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00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algn="ctr" latinLnBrk="1"/>
                      <a:endParaRPr lang="en-US" altLang="ko-KR" sz="100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algn="ctr" latinLnBrk="1"/>
                      <a:endParaRPr lang="en-US" altLang="ko-KR" sz="100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algn="ctr" latinLnBrk="1"/>
                      <a:endParaRPr lang="en-US" altLang="ko-KR" sz="100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algn="ctr" latinLnBrk="1"/>
                      <a:endParaRPr lang="en-US" altLang="ko-KR" sz="100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algn="ctr" latinLnBrk="1"/>
                      <a:endParaRPr lang="en-US" altLang="ko-KR" sz="100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algn="ctr" latinLnBrk="1"/>
                      <a:endParaRPr lang="en-US" altLang="ko-KR" sz="100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size/price</a:t>
                      </a:r>
                      <a:r>
                        <a:rPr lang="ko-KR" altLang="en-US" sz="1000" dirty="0" smtClean="0">
                          <a:latin typeface="Ebrima" pitchFamily="2" charset="0"/>
                          <a:cs typeface="Ebrima" pitchFamily="2" charset="0"/>
                        </a:rPr>
                        <a:t> </a:t>
                      </a:r>
                      <a:r>
                        <a:rPr lang="en-US" altLang="ko-KR" sz="100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:</a:t>
                      </a: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300</a:t>
                      </a:r>
                      <a:r>
                        <a:rPr lang="en-US" altLang="ko-KR" sz="90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ml/</a:t>
                      </a:r>
                      <a:r>
                        <a:rPr lang="en-US" altLang="ko-KR" sz="9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6,000</a:t>
                      </a:r>
                      <a:r>
                        <a:rPr lang="en-US" altLang="ko-KR" sz="900" baseline="0" dirty="0" smtClean="0">
                          <a:latin typeface="Ebrima" pitchFamily="2" charset="0"/>
                          <a:ea typeface="+mn-ea"/>
                          <a:cs typeface="Ebrima" pitchFamily="2" charset="0"/>
                        </a:rPr>
                        <a:t>won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Product</a:t>
                      </a:r>
                      <a:endParaRPr lang="ko-KR" altLang="en-US" sz="1050" b="1" dirty="0">
                        <a:solidFill>
                          <a:schemeClr val="bg1"/>
                        </a:solidFill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marL="91441" marR="91441" anchor="ctr"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Snail Soothing</a:t>
                      </a:r>
                      <a:r>
                        <a:rPr lang="en-US" altLang="ko-KR" sz="105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Gel</a:t>
                      </a:r>
                      <a:endParaRPr lang="en-US" altLang="ko-KR" sz="1050" dirty="0" smtClean="0">
                        <a:solidFill>
                          <a:schemeClr val="dk1"/>
                        </a:solidFill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91441" marR="91441" anchor="ctr">
                    <a:lnR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00"/>
                    </a:solidFill>
                  </a:tcPr>
                </a:tc>
              </a:tr>
              <a:tr h="4800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Key Selling point</a:t>
                      </a:r>
                    </a:p>
                  </a:txBody>
                  <a:tcPr marL="91441" marR="91441" anchor="ctr"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4615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Face &amp; Body gel to </a:t>
                      </a:r>
                      <a:r>
                        <a:rPr lang="en-US" altLang="ko-KR" sz="9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soothe </a:t>
                      </a:r>
                      <a:r>
                        <a:rPr lang="en-US" altLang="ko-KR" sz="9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easily irritated skin while giving extra hydrating and firming effect.  </a:t>
                      </a:r>
                      <a:endParaRPr lang="en-US" altLang="ko-KR" sz="900" b="1" baseline="0" dirty="0" smtClean="0">
                        <a:solidFill>
                          <a:schemeClr val="tx1"/>
                        </a:solidFill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91441" marR="91441" anchor="ctr">
                    <a:lnR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6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kern="1200" dirty="0" smtClean="0">
                          <a:solidFill>
                            <a:schemeClr val="dk1"/>
                          </a:solidFill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How to Use</a:t>
                      </a:r>
                      <a:endParaRPr lang="ko-KR" altLang="en-US" sz="1050" b="1" kern="1200" dirty="0" smtClean="0">
                        <a:solidFill>
                          <a:schemeClr val="dk1"/>
                        </a:solidFill>
                        <a:latin typeface="Ebrima" pitchFamily="2" charset="0"/>
                        <a:ea typeface="+mn-ea"/>
                        <a:cs typeface="Ebrima" pitchFamily="2" charset="0"/>
                      </a:endParaRPr>
                    </a:p>
                  </a:txBody>
                  <a:tcPr marL="91441" marR="91441" anchor="ctr"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Spread generous amount</a:t>
                      </a:r>
                      <a:r>
                        <a:rPr lang="en-US" altLang="ko-KR" sz="9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of the soothing gel on face or body. Gently pat for better absorption. </a:t>
                      </a:r>
                      <a:endParaRPr lang="en-US" altLang="ko-KR" sz="90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 marL="91441" marR="91441" anchor="ctr">
                    <a:lnR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Features</a:t>
                      </a:r>
                      <a:endParaRPr lang="ko-KR" altLang="en-US" sz="1050" b="1" dirty="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l" defTabSz="914400" rtl="0" eaLnBrk="1" latinLnBrk="1" hangingPunct="1">
                        <a:buFont typeface="Wingdings" pitchFamily="2" charset="2"/>
                        <a:buNone/>
                      </a:pPr>
                      <a:r>
                        <a:rPr lang="en-US" altLang="ko-KR" sz="1000" b="1" u="sng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1) Snail </a:t>
                      </a:r>
                      <a:r>
                        <a:rPr lang="en-US" altLang="ko-KR" sz="1000" b="1" u="sng" kern="1200" baseline="0" dirty="0" err="1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Mucin</a:t>
                      </a:r>
                      <a:endParaRPr lang="en-US" altLang="ko-KR" sz="1000" b="1" u="sng" kern="1200" baseline="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ko-KR" altLang="en-US" sz="900" baseline="0" dirty="0" smtClean="0">
                          <a:latin typeface="Ebrima" pitchFamily="2" charset="0"/>
                          <a:cs typeface="Ebrima" pitchFamily="2" charset="0"/>
                        </a:rPr>
                        <a:t> </a:t>
                      </a:r>
                      <a:r>
                        <a:rPr lang="en-US" altLang="ko-KR" sz="9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‘</a:t>
                      </a:r>
                      <a:r>
                        <a:rPr lang="en-US" altLang="ko-KR" sz="900" baseline="0" dirty="0" err="1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Mucin</a:t>
                      </a:r>
                      <a:r>
                        <a:rPr lang="en-US" altLang="ko-KR" sz="9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’ contains rich amount of collagen and elastin. </a:t>
                      </a: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900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 Also great in calming and decreasing the irritation. </a:t>
                      </a: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endParaRPr lang="en-US" altLang="ko-KR" sz="900" u="none" kern="1200" baseline="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marL="0" indent="0" algn="l" defTabSz="914400" rtl="0" eaLnBrk="1" latinLnBrk="1" hangingPunct="1">
                        <a:buFont typeface="Wingdings" pitchFamily="2" charset="2"/>
                        <a:buNone/>
                      </a:pPr>
                      <a:r>
                        <a:rPr lang="en-US" altLang="ko-KR" sz="1000" b="1" u="sng" kern="1200" baseline="0" dirty="0" smtClean="0">
                          <a:solidFill>
                            <a:schemeClr val="dk1"/>
                          </a:solidFill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2) Organic Aloe Vera from </a:t>
                      </a:r>
                      <a:r>
                        <a:rPr lang="en-US" altLang="ko-KR" sz="1000" b="1" u="sng" kern="1200" baseline="0" dirty="0" err="1" smtClean="0">
                          <a:solidFill>
                            <a:schemeClr val="dk1"/>
                          </a:solidFill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Jeju</a:t>
                      </a:r>
                      <a:endParaRPr lang="en-US" altLang="ko-KR" sz="1000" b="1" u="sng" kern="1200" baseline="0" dirty="0" smtClean="0">
                        <a:solidFill>
                          <a:schemeClr val="dk1"/>
                        </a:solidFill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marL="171450" indent="-171450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u="none" kern="1200" baseline="0" dirty="0" smtClean="0">
                          <a:latin typeface="Ebrima" pitchFamily="2" charset="0"/>
                          <a:cs typeface="Ebrima" pitchFamily="2" charset="0"/>
                        </a:rPr>
                        <a:t> </a:t>
                      </a: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4 times faster skin penetration rate than the mineral water. </a:t>
                      </a:r>
                    </a:p>
                    <a:p>
                      <a:pPr marL="171450" indent="-171450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900" u="none" kern="1200" baseline="0" dirty="0" smtClean="0">
                          <a:latin typeface="Ebrima" pitchFamily="2" charset="0"/>
                          <a:cs typeface="Ebrima" pitchFamily="2" charset="0"/>
                        </a:rPr>
                        <a:t> </a:t>
                      </a: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Lifting effect on the sagging skin caused by overexposure of the heat </a:t>
                      </a:r>
                    </a:p>
                    <a:p>
                      <a:pPr marL="171450" indent="-171450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Has an antihistamine effect on the sun damage. </a:t>
                      </a: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endParaRPr lang="en-US" altLang="ko-KR" sz="900" u="none" kern="1200" baseline="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marL="0" indent="0" algn="l" defTabSz="914400" rtl="0" eaLnBrk="1" latinLnBrk="1" hangingPunct="1">
                        <a:buFont typeface="Wingdings" pitchFamily="2" charset="2"/>
                        <a:buNone/>
                      </a:pPr>
                      <a:r>
                        <a:rPr lang="en-US" altLang="ko-KR" sz="1000" b="1" u="sng" kern="1200" baseline="0" dirty="0" smtClean="0">
                          <a:solidFill>
                            <a:schemeClr val="dk1"/>
                          </a:solidFill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3) Various usage</a:t>
                      </a:r>
                    </a:p>
                    <a:p>
                      <a:pPr marL="171450" indent="-171450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Use it as a moisturizer for body, hand, face and hair ends. </a:t>
                      </a:r>
                    </a:p>
                    <a:p>
                      <a:pPr marL="171450" indent="-171450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Store in the refrigerator and use as a cooling mask. </a:t>
                      </a:r>
                    </a:p>
                    <a:p>
                      <a:pPr marL="171450" indent="-171450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For everyone in the family,</a:t>
                      </a:r>
                    </a:p>
                    <a:p>
                      <a:pPr algn="l" latinLnBrk="1">
                        <a:buFont typeface="Wingdings" pitchFamily="2" charset="2"/>
                        <a:buNone/>
                      </a:pPr>
                      <a:endParaRPr lang="en-US" altLang="ko-KR" sz="600" baseline="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marL="0" indent="0" algn="l" latinLnBrk="1">
                        <a:buFont typeface="Arial" panose="020B0604020202020204" pitchFamily="34" charset="0"/>
                        <a:buNone/>
                      </a:pPr>
                      <a:endParaRPr lang="en-US" altLang="ko-KR" sz="600" u="none" baseline="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marL="0" indent="0" algn="l" defTabSz="914400" rtl="0" eaLnBrk="1" latinLnBrk="1" hangingPunct="1">
                        <a:buFont typeface="Wingdings" pitchFamily="2" charset="2"/>
                        <a:buNone/>
                      </a:pPr>
                      <a:r>
                        <a:rPr lang="en-US" altLang="ko-KR" sz="1000" b="1" u="sng" kern="1200" baseline="0" dirty="0" smtClean="0">
                          <a:solidFill>
                            <a:schemeClr val="dk1"/>
                          </a:solidFill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4) Free of 7 harmful additives</a:t>
                      </a: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ko-KR" altLang="en-US" sz="900" u="none" kern="1200" baseline="0" dirty="0" smtClean="0">
                          <a:latin typeface="Ebrima" pitchFamily="2" charset="0"/>
                          <a:cs typeface="Ebrima" pitchFamily="2" charset="0"/>
                        </a:rPr>
                        <a:t> </a:t>
                      </a: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-  Mild, gentle formulation. </a:t>
                      </a: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(</a:t>
                      </a:r>
                      <a:r>
                        <a:rPr lang="en-US" altLang="ko-KR" sz="900" u="none" kern="1200" baseline="0" dirty="0" err="1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Paraben</a:t>
                      </a: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, </a:t>
                      </a:r>
                      <a:r>
                        <a:rPr lang="en-US" altLang="ko-KR" sz="900" u="none" kern="1200" baseline="0" dirty="0" err="1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Benzophenon</a:t>
                      </a:r>
                      <a:r>
                        <a:rPr lang="en-US" altLang="ko-KR" sz="900" u="none" kern="1200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, artificial colorant, formaldehyde, PEG, PG, TEA)</a:t>
                      </a:r>
                    </a:p>
                  </a:txBody>
                  <a:tcPr marL="91441" marR="91441" anchor="ctr">
                    <a:lnR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637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Sales</a:t>
                      </a:r>
                      <a:r>
                        <a:rPr lang="en-US" altLang="ko-KR" sz="1050" b="1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Talk</a:t>
                      </a:r>
                      <a:endParaRPr lang="ko-KR" altLang="en-US" sz="1050" b="1" dirty="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ko-KR" altLang="en-US" sz="1050" b="1" u="sng" baseline="0" dirty="0" smtClean="0">
                          <a:latin typeface="Ebrima" pitchFamily="2" charset="0"/>
                          <a:cs typeface="Ebrima" pitchFamily="2" charset="0"/>
                        </a:rPr>
                        <a:t> </a:t>
                      </a:r>
                      <a:r>
                        <a:rPr lang="en-US" altLang="ko-KR" sz="1050" b="1" u="sng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Famous 2 ingredients, Snail </a:t>
                      </a:r>
                      <a:r>
                        <a:rPr lang="en-US" altLang="ko-KR" sz="1050" b="1" u="sng" baseline="0" dirty="0" err="1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mucin</a:t>
                      </a:r>
                      <a:r>
                        <a:rPr lang="en-US" altLang="ko-KR" sz="1050" b="1" u="sng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and Aloe </a:t>
                      </a:r>
                      <a:r>
                        <a:rPr lang="en-US" altLang="ko-KR" sz="1050" b="1" u="sng" baseline="0" dirty="0" err="1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vera</a:t>
                      </a:r>
                      <a:r>
                        <a:rPr lang="en-US" altLang="ko-KR" sz="1050" b="1" u="sng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are combined to give the best skin renewing, healing and soothing effect!  </a:t>
                      </a:r>
                    </a:p>
                    <a:p>
                      <a:pPr algn="l" latinLnBrk="1">
                        <a:buFontTx/>
                        <a:buNone/>
                      </a:pPr>
                      <a:endParaRPr lang="en-US" altLang="ko-KR" sz="500" b="1" u="none" baseline="0" dirty="0" smtClean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000" b="0" u="none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You must have heard of these 2 ingredients. The </a:t>
                      </a:r>
                      <a:r>
                        <a:rPr lang="en-US" altLang="ko-KR" sz="1000" b="0" u="none" baseline="0" dirty="0" err="1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Saem</a:t>
                      </a:r>
                      <a:r>
                        <a:rPr lang="en-US" altLang="ko-KR" sz="1000" b="0" u="none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has combined 2 great ingredients in very affordable price. The snail </a:t>
                      </a:r>
                      <a:r>
                        <a:rPr lang="en-US" altLang="ko-KR" sz="1000" b="0" u="none" baseline="0" dirty="0" err="1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mucin</a:t>
                      </a:r>
                      <a:r>
                        <a:rPr lang="en-US" altLang="ko-KR" sz="1000" b="0" u="none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will help the skin with renewing and healing, and the organic Aloe </a:t>
                      </a:r>
                      <a:r>
                        <a:rPr lang="en-US" altLang="ko-KR" sz="1000" b="0" u="none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Vera </a:t>
                      </a:r>
                      <a:r>
                        <a:rPr lang="en-US" altLang="ko-KR" sz="1000" b="0" u="none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from </a:t>
                      </a:r>
                      <a:r>
                        <a:rPr lang="en-US" altLang="ko-KR" sz="1000" b="0" u="none" baseline="0" dirty="0" err="1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Jeju</a:t>
                      </a:r>
                      <a:r>
                        <a:rPr lang="en-US" altLang="ko-KR" sz="1000" b="0" u="none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 Island in Korea offers extra moisturizing and soothing effect. </a:t>
                      </a: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000" b="0" u="none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It has a very mild formula and can be used on anywhere and for anybody! </a:t>
                      </a: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000" b="0" u="none" baseline="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Not only that, the price is amazing. You get 300ml for only 5,500 won ! </a:t>
                      </a:r>
                    </a:p>
                  </a:txBody>
                  <a:tcPr marL="91441" marR="91441" anchor="ctr">
                    <a:lnR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>
          <a:xfrm>
            <a:off x="1403648" y="882669"/>
            <a:ext cx="2967757" cy="1394203"/>
          </a:xfrm>
          <a:prstGeom prst="roundRect">
            <a:avLst/>
          </a:prstGeom>
          <a:solidFill>
            <a:srgbClr val="FFCC66">
              <a:alpha val="69804"/>
            </a:srgbClr>
          </a:solidFill>
          <a:ln>
            <a:solidFill>
              <a:srgbClr val="FFCC6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t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spc="50" dirty="0" smtClean="0">
                <a:ln w="11430"/>
                <a:solidFill>
                  <a:srgbClr val="CC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When Snail meets Aloe</a:t>
            </a:r>
            <a:r>
              <a:rPr lang="en-US" altLang="ko-KR" sz="14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!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1600" b="1" spc="50" dirty="0" smtClean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endParaRPr lang="en-US" altLang="ko-KR" sz="1600" b="1" spc="50" dirty="0">
              <a:ln w="11430"/>
              <a:solidFill>
                <a:srgbClr val="66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179513" y="2852937"/>
            <a:ext cx="4248471" cy="1008112"/>
          </a:xfrm>
          <a:prstGeom prst="roundRect">
            <a:avLst/>
          </a:prstGeom>
          <a:solidFill>
            <a:srgbClr val="FFCC66">
              <a:alpha val="70000"/>
            </a:srgbClr>
          </a:solidFill>
          <a:ln>
            <a:solidFill>
              <a:srgbClr val="FFCC66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Snail </a:t>
            </a:r>
            <a:r>
              <a:rPr lang="en-US" altLang="ko-KR" sz="1000" b="1" dirty="0" err="1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Mucin</a:t>
            </a:r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filtrate helps with skin renewal, wound healing and firming while Organic Aloe from the </a:t>
            </a:r>
            <a:r>
              <a:rPr lang="en-US" altLang="ko-KR" sz="1000" b="1" dirty="0" err="1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Jeju</a:t>
            </a:r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Island soothes and moisturizes the skin. </a:t>
            </a:r>
          </a:p>
          <a:p>
            <a:pPr algn="ctr">
              <a:lnSpc>
                <a:spcPct val="15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New, perfect soothing gel for the Face &amp; Body</a:t>
            </a:r>
            <a:endParaRPr lang="en-US" altLang="ko-KR" sz="1000" b="1" dirty="0">
              <a:solidFill>
                <a:schemeClr val="tx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1619672" y="5445224"/>
            <a:ext cx="1404156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85725" algn="ctr"/>
            <a:r>
              <a:rPr lang="en-US" altLang="ko-KR" sz="1000" b="1" u="sng" dirty="0" smtClean="0">
                <a:solidFill>
                  <a:srgbClr val="6633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Organic Aloe Vera Leaf extract from the </a:t>
            </a:r>
            <a:r>
              <a:rPr lang="en-US" altLang="ko-KR" sz="1000" b="1" u="sng" dirty="0" err="1" smtClean="0">
                <a:solidFill>
                  <a:srgbClr val="6633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Jeju</a:t>
            </a:r>
            <a:r>
              <a:rPr lang="en-US" altLang="ko-KR" sz="1000" b="1" u="sng" dirty="0" smtClean="0">
                <a:solidFill>
                  <a:srgbClr val="6633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Island </a:t>
            </a:r>
          </a:p>
          <a:p>
            <a:pPr marL="85725" algn="ctr"/>
            <a:endParaRPr lang="en-US" altLang="ko-KR" sz="600" b="1" dirty="0" smtClean="0">
              <a:solidFill>
                <a:srgbClr val="6633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Super Moisturizing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Soothing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" t="6045" r="7601"/>
          <a:stretch/>
        </p:blipFill>
        <p:spPr bwMode="auto">
          <a:xfrm>
            <a:off x="107504" y="949295"/>
            <a:ext cx="1224136" cy="1255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직사각형 31"/>
          <p:cNvSpPr/>
          <p:nvPr/>
        </p:nvSpPr>
        <p:spPr>
          <a:xfrm>
            <a:off x="179512" y="5445224"/>
            <a:ext cx="1296143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u="sng" dirty="0" err="1" smtClean="0">
                <a:solidFill>
                  <a:srgbClr val="6633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Mucin</a:t>
            </a:r>
            <a:r>
              <a:rPr lang="en-US" altLang="ko-KR" sz="1100" b="1" u="sng" dirty="0" smtClean="0">
                <a:solidFill>
                  <a:srgbClr val="6633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of the snail</a:t>
            </a:r>
          </a:p>
          <a:p>
            <a:pPr algn="ctr"/>
            <a:endParaRPr lang="en-US" altLang="ko-KR" sz="600" b="1" dirty="0" smtClean="0">
              <a:solidFill>
                <a:srgbClr val="6633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Firms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Renews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Gives Luster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3131840" y="5445224"/>
            <a:ext cx="1296143" cy="11521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b="1" u="sng" dirty="0" smtClean="0">
                <a:solidFill>
                  <a:srgbClr val="66330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Versatile usage</a:t>
            </a:r>
          </a:p>
          <a:p>
            <a:pPr algn="ctr"/>
            <a:endParaRPr lang="en-US" altLang="ko-KR" sz="600" b="1" dirty="0" smtClean="0">
              <a:solidFill>
                <a:srgbClr val="663300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Face &amp; Body</a:t>
            </a:r>
          </a:p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Can be used as a </a:t>
            </a:r>
            <a:r>
              <a:rPr lang="en-US" altLang="ko-KR" sz="1000" b="1" dirty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</a:t>
            </a:r>
            <a:r>
              <a:rPr lang="en-US" altLang="ko-KR" sz="1000" b="1" dirty="0" smtClean="0">
                <a:solidFill>
                  <a:schemeClr val="tx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ooling mask when stored in refrigerator. 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63" t="53759" r="47779" b="36907"/>
          <a:stretch/>
        </p:blipFill>
        <p:spPr bwMode="auto">
          <a:xfrm>
            <a:off x="251520" y="4365105"/>
            <a:ext cx="111447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365105"/>
            <a:ext cx="1163334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553" y="4365105"/>
            <a:ext cx="96041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804" b="100000" l="1180" r="9646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16" t="6045" r="7601"/>
          <a:stretch/>
        </p:blipFill>
        <p:spPr bwMode="auto">
          <a:xfrm>
            <a:off x="4797330" y="353834"/>
            <a:ext cx="893262" cy="91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그룹 9"/>
          <p:cNvGrpSpPr/>
          <p:nvPr/>
        </p:nvGrpSpPr>
        <p:grpSpPr>
          <a:xfrm>
            <a:off x="3074186" y="3911135"/>
            <a:ext cx="1426838" cy="453969"/>
            <a:chOff x="3131840" y="3811724"/>
            <a:chExt cx="1322354" cy="453969"/>
          </a:xfrm>
        </p:grpSpPr>
        <p:sp>
          <p:nvSpPr>
            <p:cNvPr id="39" name="TextBox 38"/>
            <p:cNvSpPr txBox="1"/>
            <p:nvPr/>
          </p:nvSpPr>
          <p:spPr>
            <a:xfrm>
              <a:off x="3131840" y="3949752"/>
              <a:ext cx="1296144" cy="271336"/>
            </a:xfrm>
            <a:prstGeom prst="rect">
              <a:avLst/>
            </a:prstGeom>
            <a:solidFill>
              <a:srgbClr val="66330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ko-KR"/>
              </a:defPPr>
              <a:lvl1pPr algn="ctr">
                <a:defRPr sz="900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ko-KR" sz="1050" dirty="0" smtClean="0">
                  <a:solidFill>
                    <a:schemeClr val="tx1"/>
                  </a:solidFill>
                  <a:latin typeface="Ebrima" pitchFamily="2" charset="0"/>
                  <a:ea typeface="Ebrima" pitchFamily="2" charset="0"/>
                  <a:cs typeface="Ebrima" pitchFamily="2" charset="0"/>
                </a:rPr>
                <a:t>Everywhere</a:t>
              </a:r>
              <a:endParaRPr lang="ko-KR" altLang="en-US" sz="1050" dirty="0">
                <a:solidFill>
                  <a:schemeClr val="tx1"/>
                </a:solidFill>
                <a:latin typeface="Ebrima" pitchFamily="2" charset="0"/>
                <a:cs typeface="Ebrima" pitchFamily="2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99294" l="0" r="100000">
                          <a14:foregroundMark x1="15657" y1="12706" x2="15657" y2="12706"/>
                          <a14:foregroundMark x1="42929" y1="11059" x2="42929" y2="11059"/>
                          <a14:foregroundMark x1="46212" y1="8706" x2="46212" y2="8706"/>
                          <a14:foregroundMark x1="13636" y1="9647" x2="13636" y2="964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201" y="3811724"/>
              <a:ext cx="422993" cy="453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그룹 8"/>
          <p:cNvGrpSpPr/>
          <p:nvPr/>
        </p:nvGrpSpPr>
        <p:grpSpPr>
          <a:xfrm>
            <a:off x="1619672" y="3911135"/>
            <a:ext cx="1379358" cy="453969"/>
            <a:chOff x="1619672" y="3799421"/>
            <a:chExt cx="1379358" cy="453969"/>
          </a:xfrm>
        </p:grpSpPr>
        <p:sp>
          <p:nvSpPr>
            <p:cNvPr id="35" name="TextBox 34"/>
            <p:cNvSpPr txBox="1"/>
            <p:nvPr/>
          </p:nvSpPr>
          <p:spPr>
            <a:xfrm>
              <a:off x="1619672" y="3949751"/>
              <a:ext cx="1354832" cy="271337"/>
            </a:xfrm>
            <a:prstGeom prst="rect">
              <a:avLst/>
            </a:prstGeom>
            <a:solidFill>
              <a:srgbClr val="66330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ko-KR"/>
              </a:defPPr>
              <a:lvl1pPr algn="ctr">
                <a:defRPr sz="900" b="1">
                  <a:solidFill>
                    <a:schemeClr val="bg1"/>
                  </a:solidFill>
                </a:defRPr>
              </a:lvl1pPr>
            </a:lstStyle>
            <a:p>
              <a:r>
                <a:rPr lang="en-US" altLang="ko-KR" sz="1050" dirty="0" smtClean="0">
                  <a:solidFill>
                    <a:schemeClr val="tx1"/>
                  </a:solidFill>
                  <a:latin typeface="Ebrima" pitchFamily="2" charset="0"/>
                  <a:ea typeface="Ebrima" pitchFamily="2" charset="0"/>
                  <a:cs typeface="Ebrima" pitchFamily="2" charset="0"/>
                </a:rPr>
                <a:t>Moist</a:t>
              </a:r>
              <a:endParaRPr lang="ko-KR" altLang="en-US" sz="1000" dirty="0">
                <a:solidFill>
                  <a:schemeClr val="tx1"/>
                </a:solidFill>
                <a:latin typeface="Ebrima" pitchFamily="2" charset="0"/>
                <a:cs typeface="Ebrima" pitchFamily="2" charset="0"/>
              </a:endParaRPr>
            </a:p>
          </p:txBody>
        </p:sp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99294" l="0" r="100000">
                          <a14:foregroundMark x1="15657" y1="12706" x2="15657" y2="12706"/>
                          <a14:foregroundMark x1="42929" y1="11059" x2="42929" y2="11059"/>
                          <a14:foregroundMark x1="46212" y1="8706" x2="46212" y2="8706"/>
                          <a14:foregroundMark x1="13636" y1="9647" x2="13636" y2="964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6037" y="3799421"/>
              <a:ext cx="422993" cy="453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그룹 7"/>
          <p:cNvGrpSpPr/>
          <p:nvPr/>
        </p:nvGrpSpPr>
        <p:grpSpPr>
          <a:xfrm>
            <a:off x="107504" y="3911135"/>
            <a:ext cx="1440335" cy="453969"/>
            <a:chOff x="204172" y="3811724"/>
            <a:chExt cx="1284977" cy="453969"/>
          </a:xfrm>
        </p:grpSpPr>
        <p:sp>
          <p:nvSpPr>
            <p:cNvPr id="49" name="TextBox 48"/>
            <p:cNvSpPr txBox="1"/>
            <p:nvPr/>
          </p:nvSpPr>
          <p:spPr>
            <a:xfrm>
              <a:off x="204172" y="3949752"/>
              <a:ext cx="1271977" cy="271336"/>
            </a:xfrm>
            <a:prstGeom prst="rect">
              <a:avLst/>
            </a:prstGeom>
            <a:solidFill>
              <a:srgbClr val="66330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ko-KR"/>
              </a:defPPr>
              <a:lvl1pPr algn="ctr">
                <a:defRPr sz="900" b="1">
                  <a:solidFill>
                    <a:schemeClr val="tx1"/>
                  </a:solidFill>
                </a:defRPr>
              </a:lvl1pPr>
            </a:lstStyle>
            <a:p>
              <a:r>
                <a:rPr lang="en-US" altLang="ko-KR" sz="1050" dirty="0" smtClean="0">
                  <a:latin typeface="Ebrima" pitchFamily="2" charset="0"/>
                  <a:ea typeface="Ebrima" pitchFamily="2" charset="0"/>
                  <a:cs typeface="Ebrima" pitchFamily="2" charset="0"/>
                </a:rPr>
                <a:t>Firm</a:t>
              </a:r>
              <a:endParaRPr lang="ko-KR" altLang="en-US" sz="1050" dirty="0">
                <a:latin typeface="Ebrima" pitchFamily="2" charset="0"/>
                <a:cs typeface="Ebrima" pitchFamily="2" charset="0"/>
              </a:endParaRPr>
            </a:p>
          </p:txBody>
        </p:sp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99294" l="0" r="100000">
                          <a14:foregroundMark x1="15657" y1="12706" x2="15657" y2="12706"/>
                          <a14:foregroundMark x1="42929" y1="11059" x2="42929" y2="11059"/>
                          <a14:foregroundMark x1="46212" y1="8706" x2="46212" y2="8706"/>
                          <a14:foregroundMark x1="13636" y1="9647" x2="13636" y2="964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156" y="3811724"/>
              <a:ext cx="422993" cy="453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1403648" y="1340768"/>
            <a:ext cx="2953185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1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The </a:t>
            </a:r>
            <a:r>
              <a:rPr lang="en-US" altLang="ko-KR" sz="11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renewing, firming power of snail </a:t>
            </a:r>
            <a:r>
              <a:rPr lang="en-US" altLang="ko-KR" sz="11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meets the </a:t>
            </a:r>
            <a:r>
              <a:rPr lang="en-US" altLang="ko-KR" sz="11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itchFamily="2" charset="0"/>
                <a:ea typeface="Ebrima" pitchFamily="2" charset="0"/>
                <a:cs typeface="Ebrima" pitchFamily="2" charset="0"/>
              </a:rPr>
              <a:t>soothing and super moisturizing power of Aloe </a:t>
            </a:r>
            <a:endParaRPr lang="en-US" altLang="ko-KR" sz="1100" b="1" spc="5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6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397</Words>
  <Application>Microsoft Office PowerPoint</Application>
  <PresentationFormat>화면 슬라이드 쇼(4:3)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이소연</dc:creator>
  <cp:lastModifiedBy>karin</cp:lastModifiedBy>
  <cp:revision>313</cp:revision>
  <cp:lastPrinted>2014-09-01T05:43:13Z</cp:lastPrinted>
  <dcterms:created xsi:type="dcterms:W3CDTF">2014-01-21T05:29:29Z</dcterms:created>
  <dcterms:modified xsi:type="dcterms:W3CDTF">2015-02-24T04:05:01Z</dcterms:modified>
</cp:coreProperties>
</file>